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04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049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1202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1201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877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2897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60500" y="1384300"/>
            <a:ext cx="1794261" cy="590550"/>
          </a:xfrm>
          <a:custGeom>
            <a:pathLst>
              <a:path w="1794261" h="590550">
                <a:moveTo>
                  <a:pt x="0" y="0"/>
                </a:moveTo>
                <a:lnTo>
                  <a:pt x="240272" y="476563"/>
                </a:lnTo>
                <a:cubicBezTo>
                  <a:pt x="261742" y="519145"/>
                  <a:pt x="302368" y="557084"/>
                  <a:pt x="343667" y="574552"/>
                </a:cubicBezTo>
                <a:cubicBezTo>
                  <a:pt x="365765" y="583899"/>
                  <a:pt x="397016" y="590548"/>
                  <a:pt x="422774" y="590549"/>
                </a:cubicBezTo>
                <a:lnTo>
                  <a:pt x="1367155" y="590550"/>
                </a:lnTo>
                <a:cubicBezTo>
                  <a:pt x="1392914" y="590550"/>
                  <a:pt x="1424170" y="583900"/>
                  <a:pt x="1446271" y="574552"/>
                </a:cubicBezTo>
                <a:cubicBezTo>
                  <a:pt x="1487176" y="557251"/>
                  <a:pt x="1527354" y="520046"/>
                  <a:pt x="1549045" y="477784"/>
                </a:cubicBezTo>
                <a:lnTo>
                  <a:pt x="1794261" y="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